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4967" autoAdjust="0"/>
  </p:normalViewPr>
  <p:slideViewPr>
    <p:cSldViewPr snapToGrid="0">
      <p:cViewPr varScale="1">
        <p:scale>
          <a:sx n="162" d="100"/>
          <a:sy n="162" d="100"/>
        </p:scale>
        <p:origin x="2508" y="14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dirty="0"/>
              <a:t>Media &amp; Baby names</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dirty="0"/>
              <a:t>Jerod Spence</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315024" y="3021060"/>
            <a:ext cx="5833872" cy="3118104"/>
          </a:xfrm>
        </p:spPr>
        <p:txBody>
          <a:bodyPr/>
          <a:lstStyle/>
          <a:p>
            <a:pPr algn="r"/>
            <a:r>
              <a:rPr lang="en-US" dirty="0"/>
              <a:t>GOT baby names?</a:t>
            </a:r>
          </a:p>
          <a:p>
            <a:pPr algn="r"/>
            <a:r>
              <a:rPr lang="en-US" sz="1800" dirty="0">
                <a:solidFill>
                  <a:schemeClr val="bg1"/>
                </a:solidFill>
              </a:rPr>
              <a:t>LORD OF THE baby names?</a:t>
            </a:r>
          </a:p>
          <a:p>
            <a:pPr algn="r"/>
            <a:r>
              <a:rPr lang="en-US" dirty="0"/>
              <a:t>WHY AM I named this?</a:t>
            </a:r>
          </a:p>
          <a:p>
            <a:pPr algn="r"/>
            <a:endParaRPr lang="en-US" sz="1800" dirty="0">
              <a:solidFill>
                <a:schemeClr val="bg1"/>
              </a:solidFill>
            </a:endParaRP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a:bodyPr>
          <a:lstStyle/>
          <a:p>
            <a:r>
              <a:rPr lang="en-US" sz="1400" dirty="0"/>
              <a:t>When you are first introduced to someone, what is something that you try your hardest to remember? Of course, facial features and other unique identifiers are a common answer, however a person's name is a great starting point. Now everyone knows a John, Amber, Rick, or even a Sam. But what about a Darth Vader or Kobe? While those names bring forth completely different feelings most likely, they have one thing in common. They are both names associated with famous people, either fictitious or not, and are easily recognizable. This project is meant to shed light on how heavily influenced people's lives are by things seen on TV, heard on the radio, or read in books. </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{2A7555E9-B8A8-4425-B84D-664E717AF055}tf89338750_win32</Template>
  <TotalTime>90</TotalTime>
  <Words>598</Words>
  <Application>Microsoft Office PowerPoint</Application>
  <PresentationFormat>Widescreen</PresentationFormat>
  <Paragraphs>98</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Univers</vt:lpstr>
      <vt:lpstr>GradientUnivers</vt:lpstr>
      <vt:lpstr>Media &amp; Baby names</vt:lpstr>
      <vt:lpstr>Agenda</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&amp; Baby names</dc:title>
  <dc:creator>Jerod  Spence</dc:creator>
  <cp:lastModifiedBy>Jerod  Spence</cp:lastModifiedBy>
  <cp:revision>1</cp:revision>
  <dcterms:created xsi:type="dcterms:W3CDTF">2023-06-18T22:44:47Z</dcterms:created>
  <dcterms:modified xsi:type="dcterms:W3CDTF">2023-06-19T00:15:26Z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